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475" r:id="rId2"/>
    <p:sldId id="443" r:id="rId3"/>
    <p:sldId id="376" r:id="rId4"/>
    <p:sldId id="393" r:id="rId5"/>
    <p:sldId id="431" r:id="rId6"/>
    <p:sldId id="451" r:id="rId7"/>
    <p:sldId id="432" r:id="rId8"/>
    <p:sldId id="433" r:id="rId9"/>
    <p:sldId id="452" r:id="rId10"/>
    <p:sldId id="434" r:id="rId11"/>
    <p:sldId id="435" r:id="rId12"/>
    <p:sldId id="436" r:id="rId13"/>
    <p:sldId id="445" r:id="rId14"/>
    <p:sldId id="449" r:id="rId15"/>
    <p:sldId id="446" r:id="rId16"/>
    <p:sldId id="448" r:id="rId17"/>
    <p:sldId id="453" r:id="rId18"/>
    <p:sldId id="454" r:id="rId19"/>
    <p:sldId id="456" r:id="rId20"/>
    <p:sldId id="457" r:id="rId21"/>
    <p:sldId id="437" r:id="rId22"/>
    <p:sldId id="438" r:id="rId23"/>
    <p:sldId id="439" r:id="rId24"/>
    <p:sldId id="474" r:id="rId25"/>
    <p:sldId id="440" r:id="rId26"/>
    <p:sldId id="441" r:id="rId27"/>
    <p:sldId id="444" r:id="rId28"/>
    <p:sldId id="45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006600"/>
    <a:srgbClr val="800000"/>
    <a:srgbClr val="0000FF"/>
    <a:srgbClr val="28D82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2E2CB-1287-4910-AA63-3EC4389F87EF}" type="doc">
      <dgm:prSet loTypeId="urn:microsoft.com/office/officeart/2005/8/layout/vList6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B3D83B1-7817-4CE7-A387-9514DC851D77}">
      <dgm:prSet phldrT="[Text]" custT="1"/>
      <dgm:spPr/>
      <dgm:t>
        <a:bodyPr/>
        <a:lstStyle/>
        <a:p>
          <a:r>
            <a: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</dgm:t>
    </dgm:pt>
    <dgm:pt modelId="{04333BCF-37C7-427A-9013-7E9601714498}" type="parTrans" cxnId="{70D86C68-DBC7-468C-8313-71561DA8C2B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34FFE-24AC-4479-A902-4707F4DC52DA}" type="sibTrans" cxnId="{70D86C68-DBC7-468C-8313-71561DA8C2B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2DD43-05BD-4632-905B-9175260D4AC4}">
      <dgm:prSet phldrT="[Text]" custT="1"/>
      <dgm:spPr/>
      <dgm:t>
        <a:bodyPr anchor="ctr"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F91FC-C256-4FEF-BA33-2FDA6B830702}" type="parTrans" cxnId="{2B624E19-AFF9-4E76-BE86-5E03D8FEFA9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22E29-1A28-4EAA-92F7-74330E97CC1E}" type="sibTrans" cxnId="{2B624E19-AFF9-4E76-BE86-5E03D8FEFA9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687A4C-9DBF-49D2-88FF-FD07609F9580}">
      <dgm:prSet custT="1"/>
      <dgm:spPr/>
      <dgm:t>
        <a:bodyPr anchor="ctr"/>
        <a:lstStyle/>
        <a:p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bền</a:t>
          </a:r>
          <a:r>
            <a: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vững</a:t>
          </a:r>
          <a:endParaRPr lang="en-US" sz="3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641FD-FE80-4748-86C4-BAB6E7BF3553}" type="parTrans" cxnId="{60011C97-85A2-4501-9624-32769334ACA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3DC52-0720-4B17-A439-8731C5A67F3C}" type="sibTrans" cxnId="{60011C97-85A2-4501-9624-32769334ACA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0E4FF-43CD-4872-9C1C-D1316D2A997B}">
      <dgm:prSet phldrT="[Text]" custT="1"/>
      <dgm:spPr/>
      <dgm:t>
        <a:bodyPr/>
        <a:lstStyle/>
        <a:p>
          <a:r>
            <a: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</dgm:t>
    </dgm:pt>
    <dgm:pt modelId="{29FEFB45-2305-44F6-A863-1FA2689E2CDF}" type="sibTrans" cxnId="{088789E5-952C-4766-B48A-7B0DAAE2A9A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11358-6BA8-4219-9ED7-8D3533FE5252}" type="parTrans" cxnId="{088789E5-952C-4766-B48A-7B0DAAE2A9A6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7A9A9-5C0C-475A-AABE-71A8B16B5FA1}">
      <dgm:prSet phldrT="[Text]" custT="1"/>
      <dgm:spPr/>
      <dgm:t>
        <a:bodyPr/>
        <a:lstStyle/>
        <a:p>
          <a:r>
            <a: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</dgm:t>
    </dgm:pt>
    <dgm:pt modelId="{D283A734-67EA-4C1A-89F9-BAB52980A194}" type="parTrans" cxnId="{ADFE9A0C-3F67-4E47-8893-F10F7325F3A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ECDF4-7224-49A8-BD89-4FDEE04E5C61}" type="sibTrans" cxnId="{ADFE9A0C-3F67-4E47-8893-F10F7325F3A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46CEB-A950-4CAA-9998-A30B8C7A15A2}">
      <dgm:prSet custT="1"/>
      <dgm:spPr/>
      <dgm:t>
        <a:bodyPr anchor="ctr"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C8220-23B8-4F9A-9C7A-0A1772E8BBBE}" type="parTrans" cxnId="{128D2B49-EB3B-4915-9B45-78219B4D9D9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26A16-E8F7-43AE-9C67-AF4BBBCFAC9B}" type="sibTrans" cxnId="{128D2B49-EB3B-4915-9B45-78219B4D9D9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4FBB5-C5B4-452B-A39B-7B9F631714B6}" type="pres">
      <dgm:prSet presAssocID="{1B92E2CB-1287-4910-AA63-3EC4389F87E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F65525-9757-4398-8927-4ED4827083DC}" type="pres">
      <dgm:prSet presAssocID="{FB3D83B1-7817-4CE7-A387-9514DC851D77}" presName="linNode" presStyleCnt="0"/>
      <dgm:spPr/>
    </dgm:pt>
    <dgm:pt modelId="{EC139892-D06C-4AFA-A82C-AD848B91A96A}" type="pres">
      <dgm:prSet presAssocID="{FB3D83B1-7817-4CE7-A387-9514DC851D77}" presName="parentShp" presStyleLbl="node1" presStyleIdx="0" presStyleCnt="3" custScaleX="46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DA2A7-99D3-4F39-AB19-F5115CD5EAFD}" type="pres">
      <dgm:prSet presAssocID="{FB3D83B1-7817-4CE7-A387-9514DC851D77}" presName="childShp" presStyleLbl="bgAccFollowNode1" presStyleIdx="0" presStyleCnt="3" custScaleX="12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DE102-1A70-47A8-9A7C-790C83FEB148}" type="pres">
      <dgm:prSet presAssocID="{B5034FFE-24AC-4479-A902-4707F4DC52DA}" presName="spacing" presStyleCnt="0"/>
      <dgm:spPr/>
    </dgm:pt>
    <dgm:pt modelId="{0A41CEA6-E7DE-4468-A9B1-CB3E07C5F4AC}" type="pres">
      <dgm:prSet presAssocID="{A4E0E4FF-43CD-4872-9C1C-D1316D2A997B}" presName="linNode" presStyleCnt="0"/>
      <dgm:spPr/>
    </dgm:pt>
    <dgm:pt modelId="{54CC8989-6F3C-4A65-876C-1996749AB4B3}" type="pres">
      <dgm:prSet presAssocID="{A4E0E4FF-43CD-4872-9C1C-D1316D2A997B}" presName="parentShp" presStyleLbl="node1" presStyleIdx="1" presStyleCnt="3" custScaleX="46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6A720-259B-4233-9387-B9CB00E3B12D}" type="pres">
      <dgm:prSet presAssocID="{A4E0E4FF-43CD-4872-9C1C-D1316D2A997B}" presName="childShp" presStyleLbl="bgAccFollowNode1" presStyleIdx="1" presStyleCnt="3" custScaleX="12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80C73-3260-4073-8CC3-7D9298334194}" type="pres">
      <dgm:prSet presAssocID="{29FEFB45-2305-44F6-A863-1FA2689E2CDF}" presName="spacing" presStyleCnt="0"/>
      <dgm:spPr/>
    </dgm:pt>
    <dgm:pt modelId="{2769F0B0-5240-4454-8F1A-8D504461DDA2}" type="pres">
      <dgm:prSet presAssocID="{6C27A9A9-5C0C-475A-AABE-71A8B16B5FA1}" presName="linNode" presStyleCnt="0"/>
      <dgm:spPr/>
    </dgm:pt>
    <dgm:pt modelId="{C2D4F9B1-D2A2-4C71-A825-4D936EB7A8A4}" type="pres">
      <dgm:prSet presAssocID="{6C27A9A9-5C0C-475A-AABE-71A8B16B5FA1}" presName="parentShp" presStyleLbl="node1" presStyleIdx="2" presStyleCnt="3" custScaleX="46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0D3C9-3FFF-4928-97F6-56D3B0D70059}" type="pres">
      <dgm:prSet presAssocID="{6C27A9A9-5C0C-475A-AABE-71A8B16B5FA1}" presName="childShp" presStyleLbl="bgAccFollowNode1" presStyleIdx="2" presStyleCnt="3" custScaleX="12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789E5-952C-4766-B48A-7B0DAAE2A9A6}" srcId="{1B92E2CB-1287-4910-AA63-3EC4389F87EF}" destId="{A4E0E4FF-43CD-4872-9C1C-D1316D2A997B}" srcOrd="1" destOrd="0" parTransId="{DAC11358-6BA8-4219-9ED7-8D3533FE5252}" sibTransId="{29FEFB45-2305-44F6-A863-1FA2689E2CDF}"/>
    <dgm:cxn modelId="{2B624E19-AFF9-4E76-BE86-5E03D8FEFA9F}" srcId="{FB3D83B1-7817-4CE7-A387-9514DC851D77}" destId="{7992DD43-05BD-4632-905B-9175260D4AC4}" srcOrd="0" destOrd="0" parTransId="{3AAF91FC-C256-4FEF-BA33-2FDA6B830702}" sibTransId="{5BA22E29-1A28-4EAA-92F7-74330E97CC1E}"/>
    <dgm:cxn modelId="{A42FE34D-A0EF-472F-A67C-FEBDB3D297E1}" type="presOf" srcId="{6C27A9A9-5C0C-475A-AABE-71A8B16B5FA1}" destId="{C2D4F9B1-D2A2-4C71-A825-4D936EB7A8A4}" srcOrd="0" destOrd="0" presId="urn:microsoft.com/office/officeart/2005/8/layout/vList6"/>
    <dgm:cxn modelId="{35751EC0-2C7C-4D19-9740-B31AF892A92B}" type="presOf" srcId="{7992DD43-05BD-4632-905B-9175260D4AC4}" destId="{235DA2A7-99D3-4F39-AB19-F5115CD5EAFD}" srcOrd="0" destOrd="0" presId="urn:microsoft.com/office/officeart/2005/8/layout/vList6"/>
    <dgm:cxn modelId="{60011C97-85A2-4501-9624-32769334ACA6}" srcId="{6C27A9A9-5C0C-475A-AABE-71A8B16B5FA1}" destId="{C6687A4C-9DBF-49D2-88FF-FD07609F9580}" srcOrd="0" destOrd="0" parTransId="{CA9641FD-FE80-4748-86C4-BAB6E7BF3553}" sibTransId="{7593DC52-0720-4B17-A439-8731C5A67F3C}"/>
    <dgm:cxn modelId="{A0AD4DF5-43FB-4985-9AF8-E75C9FF15CA2}" type="presOf" srcId="{A4E0E4FF-43CD-4872-9C1C-D1316D2A997B}" destId="{54CC8989-6F3C-4A65-876C-1996749AB4B3}" srcOrd="0" destOrd="0" presId="urn:microsoft.com/office/officeart/2005/8/layout/vList6"/>
    <dgm:cxn modelId="{128D2B49-EB3B-4915-9B45-78219B4D9D93}" srcId="{A4E0E4FF-43CD-4872-9C1C-D1316D2A997B}" destId="{FBA46CEB-A950-4CAA-9998-A30B8C7A15A2}" srcOrd="0" destOrd="0" parTransId="{DECC8220-23B8-4F9A-9C7A-0A1772E8BBBE}" sibTransId="{25726A16-E8F7-43AE-9C67-AF4BBBCFAC9B}"/>
    <dgm:cxn modelId="{ADFE9A0C-3F67-4E47-8893-F10F7325F3A8}" srcId="{1B92E2CB-1287-4910-AA63-3EC4389F87EF}" destId="{6C27A9A9-5C0C-475A-AABE-71A8B16B5FA1}" srcOrd="2" destOrd="0" parTransId="{D283A734-67EA-4C1A-89F9-BAB52980A194}" sibTransId="{279ECDF4-7224-49A8-BD89-4FDEE04E5C61}"/>
    <dgm:cxn modelId="{2D18F9B8-22DA-4A3F-8FD7-88AFB7B6C408}" type="presOf" srcId="{1B92E2CB-1287-4910-AA63-3EC4389F87EF}" destId="{9B34FBB5-C5B4-452B-A39B-7B9F631714B6}" srcOrd="0" destOrd="0" presId="urn:microsoft.com/office/officeart/2005/8/layout/vList6"/>
    <dgm:cxn modelId="{70D86C68-DBC7-468C-8313-71561DA8C2B5}" srcId="{1B92E2CB-1287-4910-AA63-3EC4389F87EF}" destId="{FB3D83B1-7817-4CE7-A387-9514DC851D77}" srcOrd="0" destOrd="0" parTransId="{04333BCF-37C7-427A-9013-7E9601714498}" sibTransId="{B5034FFE-24AC-4479-A902-4707F4DC52DA}"/>
    <dgm:cxn modelId="{F6C9C2F8-44BF-47B9-A442-ED0349E8FFF0}" type="presOf" srcId="{FB3D83B1-7817-4CE7-A387-9514DC851D77}" destId="{EC139892-D06C-4AFA-A82C-AD848B91A96A}" srcOrd="0" destOrd="0" presId="urn:microsoft.com/office/officeart/2005/8/layout/vList6"/>
    <dgm:cxn modelId="{D6EB4CE5-59F4-4ACD-89EB-F1AC686A69E1}" type="presOf" srcId="{FBA46CEB-A950-4CAA-9998-A30B8C7A15A2}" destId="{8306A720-259B-4233-9387-B9CB00E3B12D}" srcOrd="0" destOrd="0" presId="urn:microsoft.com/office/officeart/2005/8/layout/vList6"/>
    <dgm:cxn modelId="{58BB919A-492F-4872-8106-B9415E825DB8}" type="presOf" srcId="{C6687A4C-9DBF-49D2-88FF-FD07609F9580}" destId="{E450D3C9-3FFF-4928-97F6-56D3B0D70059}" srcOrd="0" destOrd="0" presId="urn:microsoft.com/office/officeart/2005/8/layout/vList6"/>
    <dgm:cxn modelId="{AAF7DFD1-561B-48C7-91B3-0114BA416BAE}" type="presParOf" srcId="{9B34FBB5-C5B4-452B-A39B-7B9F631714B6}" destId="{04F65525-9757-4398-8927-4ED4827083DC}" srcOrd="0" destOrd="0" presId="urn:microsoft.com/office/officeart/2005/8/layout/vList6"/>
    <dgm:cxn modelId="{CA5D7347-7462-40AF-9C7C-906F9C50DA87}" type="presParOf" srcId="{04F65525-9757-4398-8927-4ED4827083DC}" destId="{EC139892-D06C-4AFA-A82C-AD848B91A96A}" srcOrd="0" destOrd="0" presId="urn:microsoft.com/office/officeart/2005/8/layout/vList6"/>
    <dgm:cxn modelId="{03B0B22D-C04D-4946-B7CF-B7AD090F0CFC}" type="presParOf" srcId="{04F65525-9757-4398-8927-4ED4827083DC}" destId="{235DA2A7-99D3-4F39-AB19-F5115CD5EAFD}" srcOrd="1" destOrd="0" presId="urn:microsoft.com/office/officeart/2005/8/layout/vList6"/>
    <dgm:cxn modelId="{E716F945-0216-49A7-8510-ECF539219A55}" type="presParOf" srcId="{9B34FBB5-C5B4-452B-A39B-7B9F631714B6}" destId="{72CDE102-1A70-47A8-9A7C-790C83FEB148}" srcOrd="1" destOrd="0" presId="urn:microsoft.com/office/officeart/2005/8/layout/vList6"/>
    <dgm:cxn modelId="{3E0DE97C-7415-449E-9421-3714389E0F6E}" type="presParOf" srcId="{9B34FBB5-C5B4-452B-A39B-7B9F631714B6}" destId="{0A41CEA6-E7DE-4468-A9B1-CB3E07C5F4AC}" srcOrd="2" destOrd="0" presId="urn:microsoft.com/office/officeart/2005/8/layout/vList6"/>
    <dgm:cxn modelId="{2F180906-3E1A-4BBE-9CAD-DB5D402A6C0A}" type="presParOf" srcId="{0A41CEA6-E7DE-4468-A9B1-CB3E07C5F4AC}" destId="{54CC8989-6F3C-4A65-876C-1996749AB4B3}" srcOrd="0" destOrd="0" presId="urn:microsoft.com/office/officeart/2005/8/layout/vList6"/>
    <dgm:cxn modelId="{91FB45F5-58F4-4673-8C6B-8E8A34E2024A}" type="presParOf" srcId="{0A41CEA6-E7DE-4468-A9B1-CB3E07C5F4AC}" destId="{8306A720-259B-4233-9387-B9CB00E3B12D}" srcOrd="1" destOrd="0" presId="urn:microsoft.com/office/officeart/2005/8/layout/vList6"/>
    <dgm:cxn modelId="{0C3B00FB-FF30-45D1-A6AA-2FEC5E4D79E5}" type="presParOf" srcId="{9B34FBB5-C5B4-452B-A39B-7B9F631714B6}" destId="{AE780C73-3260-4073-8CC3-7D9298334194}" srcOrd="3" destOrd="0" presId="urn:microsoft.com/office/officeart/2005/8/layout/vList6"/>
    <dgm:cxn modelId="{6347BAC2-59A3-40DB-819B-A9350289691D}" type="presParOf" srcId="{9B34FBB5-C5B4-452B-A39B-7B9F631714B6}" destId="{2769F0B0-5240-4454-8F1A-8D504461DDA2}" srcOrd="4" destOrd="0" presId="urn:microsoft.com/office/officeart/2005/8/layout/vList6"/>
    <dgm:cxn modelId="{1B8518E9-3E1D-4B85-B450-50CEBD2B108F}" type="presParOf" srcId="{2769F0B0-5240-4454-8F1A-8D504461DDA2}" destId="{C2D4F9B1-D2A2-4C71-A825-4D936EB7A8A4}" srcOrd="0" destOrd="0" presId="urn:microsoft.com/office/officeart/2005/8/layout/vList6"/>
    <dgm:cxn modelId="{3CE63ACD-6A3A-490B-B791-05C20B8CE578}" type="presParOf" srcId="{2769F0B0-5240-4454-8F1A-8D504461DDA2}" destId="{E450D3C9-3FFF-4928-97F6-56D3B0D700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DA2A7-99D3-4F39-AB19-F5115CD5EAFD}">
      <dsp:nvSpPr>
        <dsp:cNvPr id="0" name=""/>
        <dsp:cNvSpPr/>
      </dsp:nvSpPr>
      <dsp:spPr bwMode="white">
        <a:xfrm>
          <a:off x="2694314" y="0"/>
          <a:ext cx="8645556" cy="10701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4314" y="133775"/>
        <a:ext cx="8244232" cy="802647"/>
      </dsp:txXfrm>
    </dsp:sp>
    <dsp:sp modelId="{EC139892-D06C-4AFA-A82C-AD848B91A96A}">
      <dsp:nvSpPr>
        <dsp:cNvPr id="0" name=""/>
        <dsp:cNvSpPr/>
      </dsp:nvSpPr>
      <dsp:spPr bwMode="white">
        <a:xfrm>
          <a:off x="498168" y="0"/>
          <a:ext cx="2196145" cy="10701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</dsp:txBody>
      <dsp:txXfrm>
        <a:off x="550411" y="52243"/>
        <a:ext cx="2091659" cy="965711"/>
      </dsp:txXfrm>
    </dsp:sp>
    <dsp:sp modelId="{8306A720-259B-4233-9387-B9CB00E3B12D}">
      <dsp:nvSpPr>
        <dsp:cNvPr id="0" name=""/>
        <dsp:cNvSpPr/>
      </dsp:nvSpPr>
      <dsp:spPr bwMode="white">
        <a:xfrm>
          <a:off x="2694314" y="1177216"/>
          <a:ext cx="8645556" cy="10701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4314" y="1310991"/>
        <a:ext cx="8244232" cy="802647"/>
      </dsp:txXfrm>
    </dsp:sp>
    <dsp:sp modelId="{54CC8989-6F3C-4A65-876C-1996749AB4B3}">
      <dsp:nvSpPr>
        <dsp:cNvPr id="0" name=""/>
        <dsp:cNvSpPr/>
      </dsp:nvSpPr>
      <dsp:spPr bwMode="white">
        <a:xfrm>
          <a:off x="498168" y="1177216"/>
          <a:ext cx="2196145" cy="10701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</dsp:txBody>
      <dsp:txXfrm>
        <a:off x="550411" y="1229459"/>
        <a:ext cx="2091659" cy="965711"/>
      </dsp:txXfrm>
    </dsp:sp>
    <dsp:sp modelId="{E450D3C9-3FFF-4928-97F6-56D3B0D70059}">
      <dsp:nvSpPr>
        <dsp:cNvPr id="0" name=""/>
        <dsp:cNvSpPr/>
      </dsp:nvSpPr>
      <dsp:spPr bwMode="white">
        <a:xfrm>
          <a:off x="2694314" y="2354433"/>
          <a:ext cx="8645556" cy="10701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toàn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bền</a:t>
          </a:r>
          <a:r>
            <a:rPr lang="en-US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vững</a:t>
          </a:r>
          <a:endParaRPr lang="en-US" sz="32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4314" y="2488208"/>
        <a:ext cx="8244232" cy="802647"/>
      </dsp:txXfrm>
    </dsp:sp>
    <dsp:sp modelId="{C2D4F9B1-D2A2-4C71-A825-4D936EB7A8A4}">
      <dsp:nvSpPr>
        <dsp:cNvPr id="0" name=""/>
        <dsp:cNvSpPr/>
      </dsp:nvSpPr>
      <dsp:spPr bwMode="white">
        <a:xfrm>
          <a:off x="498168" y="2354433"/>
          <a:ext cx="2196145" cy="10701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</dsp:txBody>
      <dsp:txXfrm>
        <a:off x="550411" y="2406676"/>
        <a:ext cx="2091659" cy="96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982C5-D61B-45DC-8ECB-704FFCF76AB7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B39B9-D355-49FA-9308-DF684E938E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ACC5C7-22CB-4DA0-9FAC-C671A1669F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CC5C7-22CB-4DA0-9FAC-C671A1669F6F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2D2F-7945-4E3F-ADAC-25926BAF96B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E507-FF7C-4191-BEAD-230A5AEA7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GIF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emf"/><Relationship Id="rId4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990"/>
            <a:ext cx="9144000" cy="6847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4013204"/>
            <a:ext cx="8639176" cy="93979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6</a:t>
            </a:r>
            <a:endParaRPr lang="en-S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45" y="1768371"/>
            <a:ext cx="10395112" cy="3821528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2896743" y="930137"/>
            <a:ext cx="651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147893" y="2602165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5363618" y="2602165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7620256" y="2602164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9092575" y="2629509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5326602" y="3058418"/>
            <a:ext cx="70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26"/>
          <p:cNvSpPr txBox="1"/>
          <p:nvPr/>
        </p:nvSpPr>
        <p:spPr>
          <a:xfrm>
            <a:off x="10514847" y="4943568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7620256" y="4440532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8"/>
          <p:cNvSpPr txBox="1"/>
          <p:nvPr/>
        </p:nvSpPr>
        <p:spPr>
          <a:xfrm>
            <a:off x="9075546" y="4020003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9"/>
          <p:cNvSpPr txBox="1"/>
          <p:nvPr/>
        </p:nvSpPr>
        <p:spPr>
          <a:xfrm>
            <a:off x="6506101" y="3560103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437" y="161832"/>
            <a:ext cx="523252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n w="3175">
                <a:solidFill>
                  <a:srgbClr val="C4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>
            <a:fillRect/>
          </a:stretch>
        </p:blipFill>
        <p:spPr bwMode="auto">
          <a:xfrm flipH="1">
            <a:off x="68824" y="1760986"/>
            <a:ext cx="1069321" cy="13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441341" y="1794893"/>
            <a:ext cx="9483324" cy="4861977"/>
            <a:chOff x="1227908" y="1234984"/>
            <a:chExt cx="7354389" cy="3337016"/>
          </a:xfrm>
        </p:grpSpPr>
        <p:sp>
          <p:nvSpPr>
            <p:cNvPr id="21" name="Rounded Rectangle 1"/>
            <p:cNvSpPr/>
            <p:nvPr/>
          </p:nvSpPr>
          <p:spPr>
            <a:xfrm>
              <a:off x="1227908" y="1234984"/>
              <a:ext cx="7354389" cy="33370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13"/>
            <p:cNvSpPr/>
            <p:nvPr/>
          </p:nvSpPr>
          <p:spPr>
            <a:xfrm>
              <a:off x="1476103" y="1449626"/>
              <a:ext cx="6871063" cy="292643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6" name="Rounded Rectangle 4"/>
          <p:cNvSpPr/>
          <p:nvPr/>
        </p:nvSpPr>
        <p:spPr>
          <a:xfrm>
            <a:off x="2041302" y="2613523"/>
            <a:ext cx="7718674" cy="29264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6527" y="316512"/>
            <a:ext cx="10893667" cy="1549610"/>
            <a:chOff x="1335655" y="2343049"/>
            <a:chExt cx="9118077" cy="2713626"/>
          </a:xfrm>
        </p:grpSpPr>
        <p:sp>
          <p:nvSpPr>
            <p:cNvPr id="10" name="Hình Chữ nhật Góc tròn 22"/>
            <p:cNvSpPr/>
            <p:nvPr/>
          </p:nvSpPr>
          <p:spPr>
            <a:xfrm>
              <a:off x="1335655" y="2926172"/>
              <a:ext cx="9118077" cy="2130503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Hình chữ nhật 25"/>
            <p:cNvSpPr/>
            <p:nvPr/>
          </p:nvSpPr>
          <p:spPr>
            <a:xfrm>
              <a:off x="1591910" y="2343049"/>
              <a:ext cx="8605566" cy="21019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u="sng" dirty="0">
                  <a:ln w="3175">
                    <a:solidFill>
                      <a:srgbClr val="C40000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11:</a:t>
              </a:r>
              <a:r>
                <a:rPr lang="en-US" sz="3600" b="1" dirty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SỐ VẬT LIỆU THÔNG </a:t>
              </a:r>
              <a:r>
                <a:rPr lang="en-US" sz="3600" b="1" dirty="0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</a:p>
            <a:p>
              <a:r>
                <a:rPr lang="en-US" sz="3600" b="1" dirty="0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3600" b="1" dirty="0" err="1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600" b="1" dirty="0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dirty="0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16230" y="6043"/>
            <a:ext cx="8376802" cy="48851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950921" y="6269795"/>
            <a:ext cx="723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93" y="2721680"/>
            <a:ext cx="11084069" cy="36563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75773" y="3518587"/>
            <a:ext cx="8226571" cy="711118"/>
            <a:chOff x="3475773" y="3518587"/>
            <a:chExt cx="8226571" cy="711118"/>
          </a:xfrm>
        </p:grpSpPr>
        <p:sp>
          <p:nvSpPr>
            <p:cNvPr id="11" name="TextBox 14"/>
            <p:cNvSpPr txBox="1"/>
            <p:nvPr/>
          </p:nvSpPr>
          <p:spPr>
            <a:xfrm>
              <a:off x="3475773" y="3542509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4446109" y="3553733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24"/>
            <p:cNvSpPr txBox="1"/>
            <p:nvPr/>
          </p:nvSpPr>
          <p:spPr>
            <a:xfrm>
              <a:off x="7560760" y="3583374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10045241" y="3518587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26"/>
            <p:cNvSpPr txBox="1"/>
            <p:nvPr/>
          </p:nvSpPr>
          <p:spPr>
            <a:xfrm>
              <a:off x="11072174" y="3583374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27"/>
          <p:cNvSpPr txBox="1"/>
          <p:nvPr/>
        </p:nvSpPr>
        <p:spPr>
          <a:xfrm>
            <a:off x="6201816" y="3961304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93821" y="4417175"/>
            <a:ext cx="2415817" cy="679379"/>
            <a:chOff x="3493821" y="4417175"/>
            <a:chExt cx="2415817" cy="679379"/>
          </a:xfrm>
        </p:grpSpPr>
        <p:sp>
          <p:nvSpPr>
            <p:cNvPr id="20" name="TextBox 28"/>
            <p:cNvSpPr txBox="1"/>
            <p:nvPr/>
          </p:nvSpPr>
          <p:spPr>
            <a:xfrm>
              <a:off x="3493821" y="4417175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4389766" y="4417879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30"/>
            <p:cNvSpPr txBox="1"/>
            <p:nvPr/>
          </p:nvSpPr>
          <p:spPr>
            <a:xfrm>
              <a:off x="5279468" y="4450223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32"/>
          <p:cNvSpPr txBox="1"/>
          <p:nvPr/>
        </p:nvSpPr>
        <p:spPr>
          <a:xfrm>
            <a:off x="3493821" y="5343366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TextBox 33"/>
          <p:cNvSpPr txBox="1"/>
          <p:nvPr/>
        </p:nvSpPr>
        <p:spPr>
          <a:xfrm>
            <a:off x="5279468" y="5731725"/>
            <a:ext cx="6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5773" y="4830377"/>
            <a:ext cx="6470864" cy="662965"/>
            <a:chOff x="3475773" y="4830377"/>
            <a:chExt cx="6470864" cy="662965"/>
          </a:xfrm>
        </p:grpSpPr>
        <p:sp>
          <p:nvSpPr>
            <p:cNvPr id="25" name="TextBox 31"/>
            <p:cNvSpPr txBox="1"/>
            <p:nvPr/>
          </p:nvSpPr>
          <p:spPr>
            <a:xfrm>
              <a:off x="9316467" y="4847011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3475773" y="4830377"/>
              <a:ext cx="630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r>
                <a:rPr lang="en-US" sz="3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0680" y="494665"/>
            <a:ext cx="117017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11.2.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/>
      <p:bldP spid="19" grpId="0"/>
      <p:bldP spid="26" grpId="0"/>
      <p:bldP spid="27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192" y="373225"/>
            <a:ext cx="884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92" y="1063690"/>
            <a:ext cx="10562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(iron),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00126" y="1128712"/>
          <a:ext cx="965543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58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8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8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8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8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58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583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sành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9013" y="1571626"/>
            <a:ext cx="667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013" y="3676426"/>
            <a:ext cx="667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88" y="2100806"/>
            <a:ext cx="38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671888" y="2627006"/>
            <a:ext cx="38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71888" y="3153206"/>
            <a:ext cx="38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29013" y="4208586"/>
            <a:ext cx="3829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92" y="1063690"/>
            <a:ext cx="10562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(iron),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722" y="391886"/>
            <a:ext cx="32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51722" y="1220761"/>
          <a:ext cx="962504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Miếng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sành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1" dirty="0" smtClean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20278" y="1791478"/>
            <a:ext cx="546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0278" y="2314698"/>
            <a:ext cx="546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0278" y="2837918"/>
            <a:ext cx="546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0278" y="3361138"/>
            <a:ext cx="546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0278" y="3884358"/>
            <a:ext cx="546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78" y="4407578"/>
            <a:ext cx="546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722" y="5143500"/>
            <a:ext cx="9906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3.wp.com/conkec.com/sites/default/files/screenshot_12_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8" y="954107"/>
            <a:ext cx="7116024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3.wp.com/conkec.com/sites/default/files/screenshot_13_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47" y="3854460"/>
            <a:ext cx="7522438" cy="297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063" y="0"/>
            <a:ext cx="10329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3720" y="531047"/>
            <a:ext cx="31853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11.3, 11.4, 11.5,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5882" y="531047"/>
            <a:ext cx="46013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 bị ăn mòn, hoen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như sắt, kẽm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thép,...</a:t>
            </a:r>
            <a:endParaRPr lang="en-US" sz="26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nhân:</a:t>
            </a:r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do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11.5),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11.3)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11.4</a:t>
            </a:r>
            <a:r>
              <a:rPr lang="vi-VN" sz="2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3.wp.com/conkec.com/sites/default/files/screenshot_14_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91493"/>
            <a:ext cx="8331201" cy="42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374" y="168273"/>
            <a:ext cx="591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1150" y="1000125"/>
            <a:ext cx="23860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cao su xuống mặt đường hoặc ném vào tường sẽ xảy ra hiện tượng gì?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3939" y="4150706"/>
            <a:ext cx="3093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H</a:t>
            </a:r>
            <a:r>
              <a:rPr 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 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quả </a:t>
            </a:r>
            <a:r>
              <a:rPr 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73" y="4987673"/>
            <a:ext cx="10358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3" y="5560510"/>
            <a:ext cx="898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874" y="457200"/>
            <a:ext cx="1085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*TN3 : Cho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110" y="2034073"/>
            <a:ext cx="397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74" y="3411644"/>
            <a:ext cx="1085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*TN4 : Cho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110" y="4516016"/>
            <a:ext cx="449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tan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109" y="2034073"/>
            <a:ext cx="9983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gặp nóng lạnh, không tan trong </a:t>
            </a:r>
            <a:r>
              <a:rPr lang="vi-VN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inh nen trang bi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76600" y="914401"/>
            <a:ext cx="1905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600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64370" y="472576"/>
            <a:ext cx="8997387" cy="176053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000" b="1" kern="10" spc="-600" dirty="0">
                <a:ln w="12700">
                  <a:solidFill>
                    <a:schemeClr val="bg1"/>
                  </a:solidFill>
                  <a:round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 TỰ NHIÊN  6</a:t>
            </a:r>
          </a:p>
        </p:txBody>
      </p:sp>
      <p:pic>
        <p:nvPicPr>
          <p:cNvPr id="5128" name="Picture 12" descr="slide0013_image0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45077"/>
            <a:ext cx="1625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slide0013_image0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5149850"/>
            <a:ext cx="1020763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803" y="485192"/>
            <a:ext cx="9013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11.6, 11.7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14" y="2015413"/>
            <a:ext cx="99557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lốp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80" y="4663838"/>
            <a:ext cx="183502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>
            <a:fillRect/>
          </a:stretch>
        </p:blipFill>
        <p:spPr bwMode="auto">
          <a:xfrm flipH="1">
            <a:off x="0" y="987277"/>
            <a:ext cx="881852" cy="139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81852" y="1684303"/>
            <a:ext cx="10356980" cy="4741582"/>
            <a:chOff x="1227908" y="1234984"/>
            <a:chExt cx="7354389" cy="3337016"/>
          </a:xfrm>
        </p:grpSpPr>
        <p:sp>
          <p:nvSpPr>
            <p:cNvPr id="29" name="Rounded Rectangle 13"/>
            <p:cNvSpPr/>
            <p:nvPr/>
          </p:nvSpPr>
          <p:spPr>
            <a:xfrm>
              <a:off x="1227908" y="1234984"/>
              <a:ext cx="7354389" cy="33370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ounded Rectangle 14"/>
            <p:cNvSpPr/>
            <p:nvPr/>
          </p:nvSpPr>
          <p:spPr>
            <a:xfrm>
              <a:off x="1476103" y="1449626"/>
              <a:ext cx="6871063" cy="2926431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-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gỉ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-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nhựa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gỉ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-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ẫn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</a:t>
              </a:r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tan đ</a:t>
              </a:r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7" name="Rectangle: Rounded Corners 2"/>
          <p:cNvSpPr/>
          <p:nvPr/>
        </p:nvSpPr>
        <p:spPr>
          <a:xfrm>
            <a:off x="507340" y="688668"/>
            <a:ext cx="8376802" cy="48851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7"/>
          <p:cNvSpPr/>
          <p:nvPr/>
        </p:nvSpPr>
        <p:spPr>
          <a:xfrm>
            <a:off x="639503" y="1210665"/>
            <a:ext cx="6924045" cy="5407947"/>
          </a:xfrm>
          <a:prstGeom prst="round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</a:gra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26814" y="861815"/>
            <a:ext cx="4204716" cy="5389780"/>
            <a:chOff x="7509368" y="861815"/>
            <a:chExt cx="4204716" cy="5389780"/>
          </a:xfrm>
        </p:grpSpPr>
        <p:pic>
          <p:nvPicPr>
            <p:cNvPr id="7" name="Picture 6" descr="Chùm ảnh sinh vật biển đau đớn vì rác thải nhựa: Ám ảnh và đáng buồn | Tin  tức mới nhất 24h - Đọc Báo Lao Động online - Laodong.v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58"/>
            <a:stretch>
              <a:fillRect/>
            </a:stretch>
          </p:blipFill>
          <p:spPr bwMode="auto">
            <a:xfrm>
              <a:off x="7509368" y="3713952"/>
              <a:ext cx="4204716" cy="253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NHỰA THÔNG DỤNG CÓ MẤY LOẠI?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3"/>
            <a:stretch>
              <a:fillRect/>
            </a:stretch>
          </p:blipFill>
          <p:spPr bwMode="auto">
            <a:xfrm>
              <a:off x="7509368" y="861815"/>
              <a:ext cx="4204716" cy="285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: Rounded Corners 2"/>
          <p:cNvSpPr/>
          <p:nvPr/>
        </p:nvSpPr>
        <p:spPr>
          <a:xfrm>
            <a:off x="376237" y="373300"/>
            <a:ext cx="10158879" cy="48851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097" y="1210665"/>
            <a:ext cx="9410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" y="1001480"/>
            <a:ext cx="881097" cy="12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4670" y="883285"/>
            <a:ext cx="9154237" cy="645900"/>
            <a:chOff x="532290" y="1291108"/>
            <a:chExt cx="4934944" cy="428761"/>
          </a:xfrm>
        </p:grpSpPr>
        <p:sp>
          <p:nvSpPr>
            <p:cNvPr id="13" name="Pentagon 27"/>
            <p:cNvSpPr/>
            <p:nvPr/>
          </p:nvSpPr>
          <p:spPr>
            <a:xfrm>
              <a:off x="947390" y="1327287"/>
              <a:ext cx="4519844" cy="392582"/>
            </a:xfrm>
            <a:prstGeom prst="homePlat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nhựa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hevron 28"/>
            <p:cNvSpPr/>
            <p:nvPr/>
          </p:nvSpPr>
          <p:spPr>
            <a:xfrm>
              <a:off x="532290" y="1291108"/>
              <a:ext cx="415099" cy="392582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endPara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8717" y="1474684"/>
            <a:ext cx="10961013" cy="3459010"/>
            <a:chOff x="337191" y="1625794"/>
            <a:chExt cx="10961013" cy="3459010"/>
          </a:xfrm>
        </p:grpSpPr>
        <p:sp>
          <p:nvSpPr>
            <p:cNvPr id="10" name="Rounded Rectangular Callout 2"/>
            <p:cNvSpPr/>
            <p:nvPr/>
          </p:nvSpPr>
          <p:spPr>
            <a:xfrm>
              <a:off x="771920" y="1625794"/>
              <a:ext cx="10526284" cy="884208"/>
            </a:xfrm>
            <a:prstGeom prst="wedgeRoundRectCallout">
              <a:avLst>
                <a:gd name="adj1" fmla="val -61803"/>
                <a:gd name="adj2" fmla="val 35776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thảm cao su chống trượt, tham-cao-su-chong-truot, tham-chong-truot, tham-cao -su-nha-bep, tham-cao-s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91" y="2559470"/>
              <a:ext cx="3655241" cy="2525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: Rounded Corners 2"/>
          <p:cNvSpPr/>
          <p:nvPr/>
        </p:nvSpPr>
        <p:spPr>
          <a:xfrm>
            <a:off x="413560" y="243660"/>
            <a:ext cx="10158879" cy="48851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1440" y="2799822"/>
            <a:ext cx="69331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..). </a:t>
            </a:r>
          </a:p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3306" y="712081"/>
            <a:ext cx="886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5045" y="2686925"/>
            <a:ext cx="5187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cách các vật liệu này với môi trường bằng một số biện pháp như sơn phủ bề mặt vật liệu, bôi dầu mỡ,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vi-VN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 descr="TẠI SAO ỐNG KIM LOẠI BỊ RỈ SÉT?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" y="2506345"/>
            <a:ext cx="3657600" cy="24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04438"/>
            <a:ext cx="11551298" cy="676303"/>
            <a:chOff x="250366" y="1294410"/>
            <a:chExt cx="5639571" cy="392582"/>
          </a:xfrm>
        </p:grpSpPr>
        <p:sp>
          <p:nvSpPr>
            <p:cNvPr id="20" name="Pentagon 27"/>
            <p:cNvSpPr/>
            <p:nvPr/>
          </p:nvSpPr>
          <p:spPr>
            <a:xfrm>
              <a:off x="457915" y="1294410"/>
              <a:ext cx="5432022" cy="392582"/>
            </a:xfrm>
            <a:prstGeom prst="homePlat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50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8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endPara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hevron 28"/>
            <p:cNvSpPr/>
            <p:nvPr/>
          </p:nvSpPr>
          <p:spPr>
            <a:xfrm>
              <a:off x="250366" y="1294410"/>
              <a:ext cx="415099" cy="392582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endParaRPr lang="en-US" sz="250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 descr="BÁO GIÁ CỬA KÍNH CHỐNG CH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32" y="1927615"/>
            <a:ext cx="3568316" cy="27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RÈM NGĂN KHÓI, NGĂN CHÁ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76" y="4643572"/>
            <a:ext cx="3616972" cy="22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82896" y="3034829"/>
            <a:ext cx="6036814" cy="2715957"/>
            <a:chOff x="1227908" y="1234984"/>
            <a:chExt cx="7354389" cy="3337016"/>
          </a:xfrm>
        </p:grpSpPr>
        <p:sp>
          <p:nvSpPr>
            <p:cNvPr id="18" name="Rounded Rectangle 34"/>
            <p:cNvSpPr/>
            <p:nvPr/>
          </p:nvSpPr>
          <p:spPr>
            <a:xfrm>
              <a:off x="1227908" y="1234984"/>
              <a:ext cx="7354389" cy="33370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endPara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35"/>
            <p:cNvSpPr/>
            <p:nvPr/>
          </p:nvSpPr>
          <p:spPr>
            <a:xfrm>
              <a:off x="1476102" y="1449626"/>
              <a:ext cx="6871063" cy="292643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just"/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thẩm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342900" indent="-342900" algn="just">
                <a:buFontTx/>
                <a:buChar char="-"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1" name="Rectangle: Rounded Corners 2"/>
          <p:cNvSpPr/>
          <p:nvPr/>
        </p:nvSpPr>
        <p:spPr>
          <a:xfrm>
            <a:off x="363501" y="441228"/>
            <a:ext cx="10158879" cy="48851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898752" y="731335"/>
            <a:ext cx="10158879" cy="488515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>
            <a:fillRect/>
          </a:stretch>
        </p:blipFill>
        <p:spPr bwMode="auto">
          <a:xfrm flipH="1">
            <a:off x="65862" y="1219850"/>
            <a:ext cx="710737" cy="7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371176" y="1585572"/>
            <a:ext cx="9215361" cy="2524976"/>
            <a:chOff x="1229819" y="1698598"/>
            <a:chExt cx="7570538" cy="3200818"/>
          </a:xfrm>
        </p:grpSpPr>
        <p:sp>
          <p:nvSpPr>
            <p:cNvPr id="23" name="Rounded Rectangle 14"/>
            <p:cNvSpPr/>
            <p:nvPr/>
          </p:nvSpPr>
          <p:spPr>
            <a:xfrm>
              <a:off x="1229819" y="1698598"/>
              <a:ext cx="7570538" cy="3200818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15"/>
            <p:cNvSpPr/>
            <p:nvPr/>
          </p:nvSpPr>
          <p:spPr>
            <a:xfrm>
              <a:off x="1384594" y="1932650"/>
              <a:ext cx="7260988" cy="2732712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just"/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ng</a:t>
              </a:r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r>
                <a:rPr lang="vi-VN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3" name="Picture 12" descr="KUROBA phát động phong trào THU GOM PIN CŨ BẢO VỆ MÔI TR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9"/>
          <a:stretch>
            <a:fillRect/>
          </a:stretch>
        </p:blipFill>
        <p:spPr bwMode="auto">
          <a:xfrm>
            <a:off x="898752" y="4333913"/>
            <a:ext cx="3101056" cy="23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Gạch sinh thái giải pháp tái chế chai nhựa và nilon - Phế liệu Lộc Ph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808" y="4333913"/>
            <a:ext cx="3177388" cy="23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8+ Ý tưởng và cách tái chế chai nhựa thành đồ chơi, đồ dùng cho bé |  Clean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42" y="4348002"/>
            <a:ext cx="3533014" cy="23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998084" y="-62356"/>
            <a:ext cx="6971693" cy="2204864"/>
          </a:xfrm>
          <a:prstGeom prst="star5">
            <a:avLst/>
          </a:prstGeom>
          <a:solidFill>
            <a:srgbClr val="F3F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860611" y="1993786"/>
            <a:ext cx="8686800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1, </a:t>
            </a:r>
            <a:r>
              <a:rPr lang="en-US" sz="2800" b="1" dirty="0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2800" b="1" dirty="0" err="1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11.1, 11.2, 11.3, 11.4, 11.6, 11.9. 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1F0BB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  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6" y="1040076"/>
            <a:ext cx="1420266" cy="113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50" y="1073857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864" y="4653136"/>
            <a:ext cx="1423344" cy="1600500"/>
          </a:xfrm>
          <a:prstGeom prst="rect">
            <a:avLst/>
          </a:prstGeom>
        </p:spPr>
      </p:pic>
      <p:pic>
        <p:nvPicPr>
          <p:cNvPr id="7" name="Picture 6" descr="book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849">
            <a:off x="4603661" y="4611217"/>
            <a:ext cx="176053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0740" y="704041"/>
            <a:ext cx="3501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9" name="Picture 8" descr="Hình ảnh Nhà Hoạt Hình, Nhà Clipart, Png Vector, Ngôi Nhà Nhỏ miễn phí tải 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00" b="90000" l="625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166" y="3882235"/>
            <a:ext cx="3461589" cy="34984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3.wp.com/conkec.com/sites/default/files/screenshot_29_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666749"/>
            <a:ext cx="46577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25"/>
          <p:cNvSpPr/>
          <p:nvPr/>
        </p:nvSpPr>
        <p:spPr>
          <a:xfrm>
            <a:off x="1310640" y="3168650"/>
            <a:ext cx="8605520" cy="1569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>
                <a:ln w="3175">
                  <a:solidFill>
                    <a:srgbClr val="C40000"/>
                  </a:solidFill>
                  <a:prstDash val="solid"/>
                </a:ln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  <a:r>
              <a:rPr lang="en-US" sz="48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VẬT LIỆU THÔNG DỤNG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228" y="400709"/>
            <a:ext cx="10976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VẬT LIỆU, NHIÊN LIỆU, LƯƠNG THỰC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PHẨM THÔNG DỤNG; TÍNH CHẤT VÀ ỨNG DỤNG CỦA CHÚNG”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5492"/>
            <a:ext cx="1022508" cy="1022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5380751"/>
            <a:ext cx="2143125" cy="147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7952" y="2955495"/>
          <a:ext cx="11838039" cy="342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26527" y="649503"/>
            <a:ext cx="10893668" cy="1216619"/>
            <a:chOff x="1335655" y="2926172"/>
            <a:chExt cx="9118077" cy="2130503"/>
          </a:xfrm>
        </p:grpSpPr>
        <p:sp>
          <p:nvSpPr>
            <p:cNvPr id="5" name="Hình Chữ nhật Góc tròn 22"/>
            <p:cNvSpPr/>
            <p:nvPr/>
          </p:nvSpPr>
          <p:spPr>
            <a:xfrm>
              <a:off x="1335655" y="2926172"/>
              <a:ext cx="9118077" cy="2130503"/>
            </a:xfrm>
            <a:prstGeom prst="roundRect">
              <a:avLst/>
            </a:prstGeom>
            <a:noFill/>
            <a:ln w="38100">
              <a:solidFill>
                <a:srgbClr val="28D82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ình chữ nhật 25"/>
            <p:cNvSpPr/>
            <p:nvPr/>
          </p:nvSpPr>
          <p:spPr>
            <a:xfrm>
              <a:off x="1591910" y="3148021"/>
              <a:ext cx="860556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u="sng" dirty="0">
                  <a:ln w="3175">
                    <a:solidFill>
                      <a:srgbClr val="C40000"/>
                    </a:solidFill>
                    <a:prstDash val="solid"/>
                  </a:ln>
                  <a:effectLst>
                    <a:outerShdw dist="38100" dir="2700000" algn="tl" rotWithShape="0">
                      <a:srgbClr val="C0504D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11:</a:t>
              </a:r>
              <a:r>
                <a:rPr lang="en-US" sz="3600" b="1" dirty="0">
                  <a:ln w="3175">
                    <a:solidFill>
                      <a:srgbClr val="C4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MỘT SỐ VẬT LIỆU THÔNG DỤNG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81408" y="3063569"/>
            <a:ext cx="1619277" cy="321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6437" y="868733"/>
            <a:ext cx="10998134" cy="4990355"/>
            <a:chOff x="646437" y="868733"/>
            <a:chExt cx="10998134" cy="4990355"/>
          </a:xfrm>
        </p:grpSpPr>
        <p:pic>
          <p:nvPicPr>
            <p:cNvPr id="16" name="Picture 15" descr="1 bao xi măng bao nhiêu kg và những điều cần biết về xi mă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24"/>
            <a:stretch>
              <a:fillRect/>
            </a:stretch>
          </p:blipFill>
          <p:spPr bwMode="auto">
            <a:xfrm>
              <a:off x="646880" y="868733"/>
              <a:ext cx="3457653" cy="206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Đặc điểm Của Sắt Là Gì? Nó Có Công Dụng Gì Trong Cuộc Sống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437" y="3633912"/>
              <a:ext cx="3458096" cy="2225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Giải đáp thắc mắc đất sét là gì, ứng dụng làm gốm sứ ra sao?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64" r="14385" b="12588"/>
            <a:stretch>
              <a:fillRect/>
            </a:stretch>
          </p:blipFill>
          <p:spPr bwMode="auto">
            <a:xfrm>
              <a:off x="4262463" y="886882"/>
              <a:ext cx="3439164" cy="206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Kính cường lực | Nhôm Kính Buôn Ma Thuộ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0" b="18481"/>
            <a:stretch>
              <a:fillRect/>
            </a:stretch>
          </p:blipFill>
          <p:spPr bwMode="auto">
            <a:xfrm>
              <a:off x="4275339" y="3650859"/>
              <a:ext cx="3413411" cy="220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Thủ tục xuất nhập khẩu gỗ mới nhất theo NĐ 1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296" y="901395"/>
              <a:ext cx="3598824" cy="2079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Giá cao su hôm nay 7/4: Nhật Bản, Trung Quốc quay đầu giảm, giá dầu đang  gây áp lực lên giá cao su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296" y="3650859"/>
              <a:ext cx="3698275" cy="220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222282" y="3029685"/>
            <a:ext cx="1619277" cy="321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00710" y="3101646"/>
            <a:ext cx="1619277" cy="321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2012" y="6281665"/>
            <a:ext cx="1619277" cy="321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17595" y="6152057"/>
            <a:ext cx="2260870" cy="268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2550" y="6164157"/>
            <a:ext cx="1619277" cy="321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6437" y="161832"/>
            <a:ext cx="523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n w="3175">
                <a:solidFill>
                  <a:srgbClr val="C4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995913"/>
            <a:ext cx="10222990" cy="1250489"/>
            <a:chOff x="0" y="995913"/>
            <a:chExt cx="10222990" cy="1250489"/>
          </a:xfrm>
        </p:grpSpPr>
        <p:sp>
          <p:nvSpPr>
            <p:cNvPr id="4" name="TextBox 3"/>
            <p:cNvSpPr txBox="1"/>
            <p:nvPr/>
          </p:nvSpPr>
          <p:spPr>
            <a:xfrm>
              <a:off x="1475101" y="1169184"/>
              <a:ext cx="87478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 descr="1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5913"/>
              <a:ext cx="1317171" cy="113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3.wp.com/conkec.com/sites/default/files/screenshot_5_1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90526"/>
            <a:ext cx="10745787" cy="492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351" y="754602"/>
            <a:ext cx="11407806" cy="5974672"/>
            <a:chOff x="337351" y="754602"/>
            <a:chExt cx="11407806" cy="59746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846548" y="754602"/>
              <a:ext cx="0" cy="5974672"/>
            </a:xfrm>
            <a:prstGeom prst="line">
              <a:avLst/>
            </a:prstGeom>
            <a:ln w="25400" cmpd="sng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7351" y="1812013"/>
              <a:ext cx="11407806" cy="0"/>
            </a:xfrm>
            <a:prstGeom prst="line">
              <a:avLst/>
            </a:prstGeom>
            <a:ln w="25400" cmpd="sng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09070" y="1159137"/>
            <a:ext cx="3083628" cy="5570137"/>
            <a:chOff x="509070" y="1159137"/>
            <a:chExt cx="3083628" cy="5570137"/>
          </a:xfrm>
        </p:grpSpPr>
        <p:pic>
          <p:nvPicPr>
            <p:cNvPr id="15" name="Picture 14" descr="Các loại xi măng cao cấp nhất hiện nay - Lâm Hoàng A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070" y="1957373"/>
              <a:ext cx="3071215" cy="208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1 bao xi măng bao nhiêu kg và những điều cần biết về xi mă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24"/>
            <a:stretch>
              <a:fillRect/>
            </a:stretch>
          </p:blipFill>
          <p:spPr bwMode="auto">
            <a:xfrm>
              <a:off x="509070" y="4146734"/>
              <a:ext cx="3083628" cy="200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152393" y="6298968"/>
              <a:ext cx="1619277" cy="430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11"/>
            <p:cNvSpPr txBox="1"/>
            <p:nvPr/>
          </p:nvSpPr>
          <p:spPr>
            <a:xfrm>
              <a:off x="865878" y="1159137"/>
              <a:ext cx="1995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/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endPara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25"/>
          <p:cNvSpPr txBox="1"/>
          <p:nvPr/>
        </p:nvSpPr>
        <p:spPr>
          <a:xfrm>
            <a:off x="4021263" y="1084321"/>
            <a:ext cx="713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6060" y="1922654"/>
            <a:ext cx="8137603" cy="4230955"/>
            <a:chOff x="3920072" y="1920102"/>
            <a:chExt cx="8137603" cy="4230955"/>
          </a:xfrm>
        </p:grpSpPr>
        <p:pic>
          <p:nvPicPr>
            <p:cNvPr id="34" name="Picture 33" descr="Nhà cấp 4 3 phòng ngủ mái thái 12x10 đẹp tại Thái Bình NDNC479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0" t="11545" r="6342" b="14482"/>
            <a:stretch>
              <a:fillRect/>
            </a:stretch>
          </p:blipFill>
          <p:spPr bwMode="auto">
            <a:xfrm>
              <a:off x="3920072" y="1946314"/>
              <a:ext cx="2713655" cy="176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Tượng đài mẹ Việt Nam 411 tỷ đồng ở Quảng Nam - VnExpres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84"/>
            <a:stretch>
              <a:fillRect/>
            </a:stretch>
          </p:blipFill>
          <p:spPr bwMode="auto">
            <a:xfrm>
              <a:off x="6667038" y="1920102"/>
              <a:ext cx="2648152" cy="1794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Một ngôi chùa xây dựng gần 40 cây cầu nông thô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2" r="5351" b="8565"/>
            <a:stretch>
              <a:fillRect/>
            </a:stretch>
          </p:blipFill>
          <p:spPr bwMode="auto">
            <a:xfrm>
              <a:off x="7547425" y="4133349"/>
              <a:ext cx="3038644" cy="2017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Hướng Dẫn Thi Công Mặt Đường Bê Tông Xi Măng Chi Tiết Nhất | CÔNG TY XÂY  DỰNG NHẤT ĐÔ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974" y="4117534"/>
              <a:ext cx="3129366" cy="203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 descr="Báo giá chậu xi măng trò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845" y="1939776"/>
              <a:ext cx="2682830" cy="1730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26"/>
          <p:cNvSpPr txBox="1"/>
          <p:nvPr/>
        </p:nvSpPr>
        <p:spPr>
          <a:xfrm>
            <a:off x="4319480" y="3682761"/>
            <a:ext cx="164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27"/>
          <p:cNvSpPr txBox="1"/>
          <p:nvPr/>
        </p:nvSpPr>
        <p:spPr>
          <a:xfrm>
            <a:off x="6999531" y="3627458"/>
            <a:ext cx="189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28"/>
          <p:cNvSpPr txBox="1"/>
          <p:nvPr/>
        </p:nvSpPr>
        <p:spPr>
          <a:xfrm>
            <a:off x="9868836" y="3687361"/>
            <a:ext cx="164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29"/>
          <p:cNvSpPr txBox="1"/>
          <p:nvPr/>
        </p:nvSpPr>
        <p:spPr>
          <a:xfrm>
            <a:off x="4289561" y="6267609"/>
            <a:ext cx="255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7924321" y="6298968"/>
            <a:ext cx="19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437" y="161832"/>
            <a:ext cx="523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n w="3175">
                <a:solidFill>
                  <a:srgbClr val="C4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64310" y="1879649"/>
            <a:ext cx="10065060" cy="1188924"/>
            <a:chOff x="1106304" y="-3871248"/>
            <a:chExt cx="10065060" cy="1188924"/>
          </a:xfrm>
        </p:grpSpPr>
        <p:sp>
          <p:nvSpPr>
            <p:cNvPr id="22" name="TextBox 21"/>
            <p:cNvSpPr txBox="1"/>
            <p:nvPr/>
          </p:nvSpPr>
          <p:spPr>
            <a:xfrm>
              <a:off x="2423475" y="-3871248"/>
              <a:ext cx="874788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11.1.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22" descr="1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304" y="-3818537"/>
              <a:ext cx="1317171" cy="1136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1" grpId="0"/>
      <p:bldP spid="42" grpId="0"/>
      <p:bldP spid="4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639" y="1020932"/>
            <a:ext cx="11114843" cy="5539666"/>
            <a:chOff x="461639" y="1020932"/>
            <a:chExt cx="11114843" cy="553966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3863232" y="1020932"/>
              <a:ext cx="0" cy="5539666"/>
            </a:xfrm>
            <a:prstGeom prst="line">
              <a:avLst/>
            </a:prstGeom>
            <a:ln w="25400" cmpd="sng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61639" y="2073909"/>
              <a:ext cx="11114843" cy="60243"/>
            </a:xfrm>
            <a:prstGeom prst="line">
              <a:avLst/>
            </a:prstGeom>
            <a:ln w="25400" cmpd="sng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9"/>
          <p:cNvSpPr txBox="1"/>
          <p:nvPr/>
        </p:nvSpPr>
        <p:spPr>
          <a:xfrm>
            <a:off x="8600188" y="4047783"/>
            <a:ext cx="19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30"/>
          <p:cNvSpPr txBox="1"/>
          <p:nvPr/>
        </p:nvSpPr>
        <p:spPr>
          <a:xfrm>
            <a:off x="6292764" y="6361360"/>
            <a:ext cx="19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35"/>
          <p:cNvSpPr txBox="1"/>
          <p:nvPr/>
        </p:nvSpPr>
        <p:spPr>
          <a:xfrm>
            <a:off x="4369380" y="4110784"/>
            <a:ext cx="19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69380" y="2166177"/>
            <a:ext cx="6592739" cy="4124733"/>
            <a:chOff x="4369380" y="2166177"/>
            <a:chExt cx="6592739" cy="4124733"/>
          </a:xfrm>
        </p:grpSpPr>
        <p:pic>
          <p:nvPicPr>
            <p:cNvPr id="47" name="Picture 46" descr="Bán bể cá cảnh mini và các loại cá cảnh tại Hà Nội - Bể cá cảnh Mạnh Tuấ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380" y="2232229"/>
              <a:ext cx="2696225" cy="178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 descr="BÌNH HOA THỦY TINH 8 KHÍA, BÌNH BÔNG LỌ HOA THỦY TINH TRANG TRÍ (TẶNG KÈM  DÂY CÓI THẮT NƠ) | Shopee Việt Na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54"/>
            <a:stretch>
              <a:fillRect/>
            </a:stretch>
          </p:blipFill>
          <p:spPr bwMode="auto">
            <a:xfrm>
              <a:off x="8060152" y="2166177"/>
              <a:ext cx="2901967" cy="188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Bộ Ấm Chén Thủy Tinh Chịu Nhiệt ATT09 | Yume chớp | Tiki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19"/>
            <a:stretch>
              <a:fillRect/>
            </a:stretch>
          </p:blipFill>
          <p:spPr bwMode="auto">
            <a:xfrm>
              <a:off x="6019060" y="4586660"/>
              <a:ext cx="2581128" cy="1704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646437" y="161832"/>
            <a:ext cx="523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3175">
                  <a:solidFill>
                    <a:srgbClr val="C4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n w="3175">
                <a:solidFill>
                  <a:srgbClr val="C4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2815" y="1301853"/>
            <a:ext cx="2760472" cy="5368365"/>
            <a:chOff x="832815" y="1301853"/>
            <a:chExt cx="2760472" cy="5368365"/>
          </a:xfrm>
        </p:grpSpPr>
        <p:sp>
          <p:nvSpPr>
            <p:cNvPr id="23" name="Rectangle 22"/>
            <p:cNvSpPr/>
            <p:nvPr/>
          </p:nvSpPr>
          <p:spPr>
            <a:xfrm>
              <a:off x="1077399" y="6133050"/>
              <a:ext cx="2310840" cy="537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chemeClr val="dk1"/>
                  </a:solidFill>
                  <a:latin typeface="+mn-lt"/>
                  <a:ea typeface="+mn-ea"/>
                  <a:cs typeface="+mn-cs"/>
                  <a:sym typeface="Arial" panose="020B0604020202020204"/>
                </a:defRPr>
              </a:lvl9pPr>
            </a:lstStyle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Picture 44" descr="Tấm mica và kính thủy tinh loại nào tốt - Y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15" y="4110784"/>
              <a:ext cx="2659241" cy="199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5" descr="Kính cường lực | Nhôm Kính Buôn Ma Thuột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0" b="18481"/>
            <a:stretch>
              <a:fillRect/>
            </a:stretch>
          </p:blipFill>
          <p:spPr bwMode="auto">
            <a:xfrm>
              <a:off x="849577" y="2276952"/>
              <a:ext cx="2743710" cy="182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1"/>
            <p:cNvSpPr txBox="1"/>
            <p:nvPr/>
          </p:nvSpPr>
          <p:spPr>
            <a:xfrm>
              <a:off x="1123664" y="1301853"/>
              <a:ext cx="1995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/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endPara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25"/>
          <p:cNvSpPr txBox="1"/>
          <p:nvPr/>
        </p:nvSpPr>
        <p:spPr>
          <a:xfrm>
            <a:off x="4021263" y="1084321"/>
            <a:ext cx="713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4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3.wp.com/conkec.com/sites/default/files/screenshot_6_1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0"/>
            <a:ext cx="10731500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1582</Words>
  <Application>Microsoft Office PowerPoint</Application>
  <PresentationFormat>Widescreen</PresentationFormat>
  <Paragraphs>161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Theme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Thuong Vu Thi</dc:creator>
  <cp:lastModifiedBy>Home</cp:lastModifiedBy>
  <cp:revision>88</cp:revision>
  <dcterms:created xsi:type="dcterms:W3CDTF">2021-08-27T14:30:00Z</dcterms:created>
  <dcterms:modified xsi:type="dcterms:W3CDTF">2022-08-02T03:28:50Z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26E4BF73FE5B422A859DF8992E63DC27</vt:lpwstr>
  </property>
  <property fmtid="{D5CDD505-2E9C-101B-9397-08002B2CF9AE}" pid="3" name="KSOProductBuildVer">
    <vt:lpwstr>1033-11.2.0.10323</vt:lpwstr>
  </property>
</Properties>
</file>